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13"/>
  </p:notesMasterIdLst>
  <p:sldIdLst>
    <p:sldId id="256" r:id="rId5"/>
    <p:sldId id="548" r:id="rId6"/>
    <p:sldId id="549" r:id="rId7"/>
    <p:sldId id="555" r:id="rId8"/>
    <p:sldId id="556" r:id="rId9"/>
    <p:sldId id="544" r:id="rId10"/>
    <p:sldId id="551" r:id="rId11"/>
    <p:sldId id="554" r:id="rId12"/>
  </p:sldIdLst>
  <p:sldSz cx="17556163" cy="9875838"/>
  <p:notesSz cx="9872663" cy="67976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11">
          <p15:clr>
            <a:srgbClr val="A4A3A4"/>
          </p15:clr>
        </p15:guide>
        <p15:guide id="2" pos="553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0">
          <p15:clr>
            <a:srgbClr val="A4A3A4"/>
          </p15:clr>
        </p15:guide>
        <p15:guide id="2" pos="311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52" roundtripDataSignature="AMtx7mhwh4zN4jBWJ4GAAVOm7mjFBaAC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1439"/>
    <a:srgbClr val="CC0033"/>
    <a:srgbClr val="000068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Stijl, thema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Stijl, donker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Stijl, thema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AF606853-7671-496A-8E4F-DF71F8EC918B}" styleName="Stijl, donker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Stijl, donker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691" y="48"/>
      </p:cViewPr>
      <p:guideLst>
        <p:guide orient="horz" pos="3111"/>
        <p:guide pos="553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40"/>
        <p:guide pos="311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52" Type="http://customschemas.google.com/relationships/presentationmetadata" Target="meta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4277136" cy="340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593177" y="1"/>
            <a:ext cx="4277136" cy="340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671763" y="509588"/>
            <a:ext cx="4529137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87032" y="3228707"/>
            <a:ext cx="7898600" cy="305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456325"/>
            <a:ext cx="4277136" cy="340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593177" y="6456325"/>
            <a:ext cx="4277136" cy="340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:notes"/>
          <p:cNvSpPr txBox="1">
            <a:spLocks noGrp="1"/>
          </p:cNvSpPr>
          <p:nvPr>
            <p:ph type="body" idx="1"/>
          </p:nvPr>
        </p:nvSpPr>
        <p:spPr>
          <a:xfrm>
            <a:off x="987032" y="3228707"/>
            <a:ext cx="7898600" cy="305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0" name="Google Shape;2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71763" y="509588"/>
            <a:ext cx="4529137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1843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">
  <p:cSld name="Titel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48"/>
            <a:ext cx="17556164" cy="9875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82063"/>
            <a:ext cx="17556163" cy="3593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18355"/>
            <a:ext cx="17556163" cy="235726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4"/>
          <p:cNvSpPr txBox="1">
            <a:spLocks noGrp="1"/>
          </p:cNvSpPr>
          <p:nvPr>
            <p:ph type="subTitle" idx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60"/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mes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body" idx="2"/>
          </p:nvPr>
        </p:nvSpPr>
        <p:spPr>
          <a:xfrm>
            <a:off x="727485" y="9144279"/>
            <a:ext cx="6538428" cy="57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mes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" name="Google Shape;18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482936" y="8899330"/>
            <a:ext cx="720081" cy="72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sopgave">
  <p:cSld name="Inhoudsopgav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8355"/>
            <a:ext cx="17556163" cy="1683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5"/>
          <p:cNvSpPr txBox="1">
            <a:spLocks noGrp="1"/>
          </p:cNvSpPr>
          <p:nvPr>
            <p:ph type="ctrTitle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body" idx="1"/>
          </p:nvPr>
        </p:nvSpPr>
        <p:spPr>
          <a:xfrm>
            <a:off x="727485" y="2562439"/>
            <a:ext cx="16043484" cy="633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6725" tIns="78350" rIns="156725" bIns="7835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26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50000"/>
              </a:lnSpc>
              <a:spcBef>
                <a:spcPts val="112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50000"/>
              </a:lnSpc>
              <a:spcBef>
                <a:spcPts val="98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  <a:defRPr sz="2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15"/>
          <p:cNvSpPr/>
          <p:nvPr/>
        </p:nvSpPr>
        <p:spPr>
          <a:xfrm>
            <a:off x="14682738" y="9258399"/>
            <a:ext cx="1656184" cy="36004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ekst">
  <p:cSld name="8_Tekst">
    <p:bg>
      <p:bgPr>
        <a:solidFill>
          <a:schemeClr val="accent5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houdsopgave">
  <p:cSld name="1_Inhoudsopgav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8355"/>
            <a:ext cx="17556163" cy="1683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5"/>
          <p:cNvSpPr txBox="1">
            <a:spLocks noGrp="1"/>
          </p:cNvSpPr>
          <p:nvPr>
            <p:ph type="ctrTitle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body" idx="1"/>
          </p:nvPr>
        </p:nvSpPr>
        <p:spPr>
          <a:xfrm>
            <a:off x="727485" y="2562439"/>
            <a:ext cx="14924087" cy="5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6725" tIns="78350" rIns="156725" bIns="7835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12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50000"/>
              </a:lnSpc>
              <a:spcBef>
                <a:spcPts val="112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50000"/>
              </a:lnSpc>
              <a:spcBef>
                <a:spcPts val="98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  <a:defRPr sz="2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25"/>
          <p:cNvSpPr/>
          <p:nvPr/>
        </p:nvSpPr>
        <p:spPr>
          <a:xfrm>
            <a:off x="14682738" y="9258399"/>
            <a:ext cx="1656184" cy="36004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kst">
  <p:cSld name="2_Tekst">
    <p:bg>
      <p:bgPr>
        <a:solidFill>
          <a:srgbClr val="CC003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8355"/>
            <a:ext cx="17556163" cy="168326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8"/>
          <p:cNvSpPr txBox="1">
            <a:spLocks noGrp="1"/>
          </p:cNvSpPr>
          <p:nvPr>
            <p:ph type="ctrTitle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body" idx="1"/>
          </p:nvPr>
        </p:nvSpPr>
        <p:spPr>
          <a:xfrm>
            <a:off x="727485" y="2562439"/>
            <a:ext cx="14924087" cy="5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6725" tIns="78350" rIns="156725" bIns="78350" anchor="t" anchorCtr="0">
            <a:noAutofit/>
          </a:bodyPr>
          <a:lstStyle>
            <a:lvl1pPr marL="457200" marR="0" lvl="0" indent="-411480" algn="l" rtl="0">
              <a:lnSpc>
                <a:spcPct val="150000"/>
              </a:lnSpc>
              <a:spcBef>
                <a:spcPts val="1260"/>
              </a:spcBef>
              <a:spcAft>
                <a:spcPts val="0"/>
              </a:spcAft>
              <a:buClr>
                <a:srgbClr val="C00000"/>
              </a:buClr>
              <a:buSzPts val="288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50000"/>
              </a:lnSpc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50000"/>
              </a:lnSpc>
              <a:spcBef>
                <a:spcPts val="9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6" name="Google Shape;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82063"/>
            <a:ext cx="17556163" cy="3593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82936" y="8899330"/>
            <a:ext cx="720081" cy="72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ekst">
  <p:cSld name="4_Tekst">
    <p:bg>
      <p:bgPr>
        <a:solidFill>
          <a:srgbClr val="CC0033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8355"/>
            <a:ext cx="17556163" cy="168326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9"/>
          <p:cNvSpPr txBox="1">
            <a:spLocks noGrp="1"/>
          </p:cNvSpPr>
          <p:nvPr>
            <p:ph type="ctrTitle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body" idx="1"/>
          </p:nvPr>
        </p:nvSpPr>
        <p:spPr>
          <a:xfrm>
            <a:off x="727485" y="2562439"/>
            <a:ext cx="14924087" cy="5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6725" tIns="78350" rIns="156725" bIns="78350" anchor="t" anchorCtr="0">
            <a:noAutofit/>
          </a:bodyPr>
          <a:lstStyle>
            <a:lvl1pPr marL="457200" marR="0" lvl="0" indent="-411480" algn="l" rtl="0">
              <a:lnSpc>
                <a:spcPct val="150000"/>
              </a:lnSpc>
              <a:spcBef>
                <a:spcPts val="1260"/>
              </a:spcBef>
              <a:spcAft>
                <a:spcPts val="0"/>
              </a:spcAft>
              <a:buClr>
                <a:srgbClr val="C00000"/>
              </a:buClr>
              <a:buSzPts val="288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50000"/>
              </a:lnSpc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50000"/>
              </a:lnSpc>
              <a:spcBef>
                <a:spcPts val="9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" name="Google Shape;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84709" y="8899330"/>
            <a:ext cx="716533" cy="72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ekst">
  <p:cSld name="10_Tekst">
    <p:bg>
      <p:bgPr>
        <a:solidFill>
          <a:schemeClr val="dk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484709" y="8899330"/>
            <a:ext cx="716533" cy="72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482936" y="8899330"/>
            <a:ext cx="720081" cy="72008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8" r:id="rId5"/>
    <p:sldLayoutId id="2147483659" r:id="rId6"/>
    <p:sldLayoutId id="214748366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"/>
          <p:cNvSpPr txBox="1">
            <a:spLocks noGrp="1"/>
          </p:cNvSpPr>
          <p:nvPr>
            <p:ph type="subTitle" idx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60"/>
              <a:buFont typeface="Noto Sans Symbols"/>
              <a:buNone/>
            </a:pPr>
            <a:r>
              <a:rPr lang="nl-NL" dirty="0"/>
              <a:t>Scrummaster: Dustin</a:t>
            </a:r>
            <a:endParaRPr dirty="0"/>
          </a:p>
        </p:txBody>
      </p:sp>
      <p:sp>
        <p:nvSpPr>
          <p:cNvPr id="283" name="Google Shape;283;p1"/>
          <p:cNvSpPr txBox="1">
            <a:spLocks noGrp="1"/>
          </p:cNvSpPr>
          <p:nvPr>
            <p:ph type="ctrTitle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nl-NL" dirty="0"/>
              <a:t>Sprint review | sprint 3</a:t>
            </a:r>
            <a:endParaRPr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3A731C97-04B8-A552-92DC-912485BE1E2C}"/>
              </a:ext>
            </a:extLst>
          </p:cNvPr>
          <p:cNvSpPr txBox="1"/>
          <p:nvPr/>
        </p:nvSpPr>
        <p:spPr>
          <a:xfrm>
            <a:off x="585216" y="9070848"/>
            <a:ext cx="252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b="1" dirty="0"/>
              <a:t>[24-04-2024]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tekst, persoon, computer&#10;&#10;Automatisch gegenereerde beschrijving">
            <a:extLst>
              <a:ext uri="{FF2B5EF4-FFF2-40B4-BE49-F238E27FC236}">
                <a16:creationId xmlns:a16="http://schemas.microsoft.com/office/drawing/2014/main" id="{97F3FA79-53B5-4048-BA48-9EE3D6642F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b="26037"/>
          <a:stretch/>
        </p:blipFill>
        <p:spPr>
          <a:xfrm>
            <a:off x="0" y="2092872"/>
            <a:ext cx="17556163" cy="871148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00CCD2-5976-4EC9-A101-C6557F5A0B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Inhoud</a:t>
            </a:r>
          </a:p>
        </p:txBody>
      </p:sp>
      <p:sp>
        <p:nvSpPr>
          <p:cNvPr id="17" name="Rechthoek: afgeronde hoeken 16">
            <a:hlinkClick r:id="" action="ppaction://noaction"/>
            <a:extLst>
              <a:ext uri="{FF2B5EF4-FFF2-40B4-BE49-F238E27FC236}">
                <a16:creationId xmlns:a16="http://schemas.microsoft.com/office/drawing/2014/main" id="{51ABDE48-8A90-4077-B0CC-E5771F0890BA}"/>
              </a:ext>
            </a:extLst>
          </p:cNvPr>
          <p:cNvSpPr/>
          <p:nvPr/>
        </p:nvSpPr>
        <p:spPr>
          <a:xfrm>
            <a:off x="3055017" y="7408841"/>
            <a:ext cx="1781175" cy="1638300"/>
          </a:xfrm>
          <a:prstGeom prst="roundRect">
            <a:avLst/>
          </a:prstGeom>
          <a:solidFill>
            <a:srgbClr val="00006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2C5D432-ACAC-2557-140D-EEC8EF34F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485" y="2162908"/>
            <a:ext cx="8050596" cy="7101408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nl-NL" sz="3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Burndown</a:t>
            </a:r>
            <a:r>
              <a:rPr lang="nl-NL" sz="3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nl-NL" sz="3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chart</a:t>
            </a:r>
            <a:endParaRPr lang="nl-NL" sz="32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nl-NL" sz="3200" dirty="0">
                <a:solidFill>
                  <a:srgbClr val="212121"/>
                </a:solidFill>
                <a:latin typeface="Calibri" panose="020F0502020204030204" pitchFamily="34" charset="0"/>
              </a:rPr>
              <a:t>PO gaat het systeem testen</a:t>
            </a:r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nl-NL" sz="3200" dirty="0">
                <a:solidFill>
                  <a:srgbClr val="212121"/>
                </a:solidFill>
                <a:latin typeface="Calibri" panose="020F0502020204030204" pitchFamily="34" charset="0"/>
              </a:rPr>
              <a:t>Screenshots van bepaalde code</a:t>
            </a:r>
            <a:endParaRPr lang="nl-NL" sz="32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nl-NL" sz="3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Vragen</a:t>
            </a:r>
          </a:p>
        </p:txBody>
      </p:sp>
    </p:spTree>
    <p:extLst>
      <p:ext uri="{BB962C8B-B14F-4D97-AF65-F5344CB8AC3E}">
        <p14:creationId xmlns:p14="http://schemas.microsoft.com/office/powerpoint/2010/main" val="527136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A71919-B2AC-19A4-AC6B-382B3055EF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err="1"/>
              <a:t>Burndown</a:t>
            </a:r>
            <a:r>
              <a:rPr lang="nl-NL"/>
              <a:t> </a:t>
            </a:r>
            <a:r>
              <a:rPr lang="nl-NL" err="1"/>
              <a:t>chart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880E48B-EF78-15C5-27E1-A1EEB30CF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0" name="Afbeelding 9" descr="Afbeelding met lijn, schermopname, Perceel, tekst&#10;&#10;Automatisch gegenereerde beschrijving">
            <a:extLst>
              <a:ext uri="{FF2B5EF4-FFF2-40B4-BE49-F238E27FC236}">
                <a16:creationId xmlns:a16="http://schemas.microsoft.com/office/drawing/2014/main" id="{35802DFB-4207-30B4-C46E-78699232C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594" y="2264740"/>
            <a:ext cx="10830544" cy="761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38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22E1AE-D919-2254-C9A4-BA781D2CC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Code Mo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A1A2CD8-9729-C3F7-61E6-209D55422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1472" y="1392823"/>
            <a:ext cx="16043484" cy="6186273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425C0B-54B0-8F84-8892-B3394C1A9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0113"/>
            <a:ext cx="83629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41EFD9-0369-1216-A01C-4E79299C6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23618"/>
            <a:ext cx="19703414" cy="250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12FE88A-DA6F-90AE-DE3E-55E0A7BD9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7571023"/>
            <a:ext cx="13372995" cy="211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11B8F1C6-40C9-52F2-9BDF-0DB495E48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1144" y="2170113"/>
            <a:ext cx="4023519" cy="354783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E5645364-F2E5-A3C7-3F7B-19EA88E32B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3171" y="7267282"/>
            <a:ext cx="7251785" cy="260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43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9A9EF-4DD4-0182-4656-0D287CE74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Code </a:t>
            </a:r>
            <a:r>
              <a:rPr lang="nl-NL" dirty="0" err="1"/>
              <a:t>Resaurant</a:t>
            </a:r>
            <a:r>
              <a:rPr lang="nl-NL" dirty="0"/>
              <a:t>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0CD8671-1A99-6870-3B1C-9AC2DE394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Afbeelding 4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E0FDB2AC-AC82-EA3D-3AD8-B7C648C7C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20" y="2562438"/>
            <a:ext cx="8190016" cy="4695611"/>
          </a:xfrm>
          <a:prstGeom prst="rect">
            <a:avLst/>
          </a:prstGeom>
        </p:spPr>
      </p:pic>
      <p:pic>
        <p:nvPicPr>
          <p:cNvPr id="7" name="Afbeelding 6" descr="Afbeelding met tekst, schermopname, software, Multimediasoftware&#10;&#10;Automatisch gegenereerde beschrijving">
            <a:extLst>
              <a:ext uri="{FF2B5EF4-FFF2-40B4-BE49-F238E27FC236}">
                <a16:creationId xmlns:a16="http://schemas.microsoft.com/office/drawing/2014/main" id="{DB298781-358B-4E02-4DFC-2962C0182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885" y="2918725"/>
            <a:ext cx="8176899" cy="403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82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A503EA-3BD6-AE08-D102-86CA7EC2EF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Systeem testen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BA57058-ACD0-744E-9528-E1D2A72CE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73689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96FCB2-5DB5-E526-0340-EAEDE5F9F6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Vragen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853A5EE-C66E-612F-837B-9C93E2E8B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28726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2520FD-D8C4-EF3E-EEBE-09B077F1F6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Afsluiting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4F758A1-39DD-9E80-BC78-9B3855179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70616315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Templates voor Hogeschool Rotterdam / HRDM">
  <a:themeElements>
    <a:clrScheme name="HRDM">
      <a:dk1>
        <a:srgbClr val="FFFFFF"/>
      </a:dk1>
      <a:lt1>
        <a:srgbClr val="FFFFFF"/>
      </a:lt1>
      <a:dk2>
        <a:srgbClr val="CC0033"/>
      </a:dk2>
      <a:lt2>
        <a:srgbClr val="0099FF"/>
      </a:lt2>
      <a:accent1>
        <a:srgbClr val="000068"/>
      </a:accent1>
      <a:accent2>
        <a:srgbClr val="FFCC00"/>
      </a:accent2>
      <a:accent3>
        <a:srgbClr val="CC0033"/>
      </a:accent3>
      <a:accent4>
        <a:srgbClr val="B2B2B2"/>
      </a:accent4>
      <a:accent5>
        <a:srgbClr val="E5E5E5"/>
      </a:accent5>
      <a:accent6>
        <a:srgbClr val="E8E8F0"/>
      </a:accent6>
      <a:hlink>
        <a:srgbClr val="0099FF"/>
      </a:hlink>
      <a:folHlink>
        <a:srgbClr val="0000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7C944FC9B32B49B7C50F87E158C655" ma:contentTypeVersion="12" ma:contentTypeDescription="Create a new document." ma:contentTypeScope="" ma:versionID="03d2b0f50a6355556e09a19d0a7a274d">
  <xsd:schema xmlns:xsd="http://www.w3.org/2001/XMLSchema" xmlns:xs="http://www.w3.org/2001/XMLSchema" xmlns:p="http://schemas.microsoft.com/office/2006/metadata/properties" xmlns:ns2="73ed25ed-e63f-4987-b21c-b720c092b29e" xmlns:ns3="78fc2d42-6be0-4fb2-810f-bcc9a18d2a6a" targetNamespace="http://schemas.microsoft.com/office/2006/metadata/properties" ma:root="true" ma:fieldsID="1f9c814e3506ff2b0cbf512165553ec0" ns2:_="" ns3:_="">
    <xsd:import namespace="73ed25ed-e63f-4987-b21c-b720c092b29e"/>
    <xsd:import namespace="78fc2d42-6be0-4fb2-810f-bcc9a18d2a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ed25ed-e63f-4987-b21c-b720c092b2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5477cde-f098-4d32-ba13-c78038edde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fc2d42-6be0-4fb2-810f-bcc9a18d2a6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9e20be6-6a80-49e1-ad08-9f35a61862df}" ma:internalName="TaxCatchAll" ma:showField="CatchAllData" ma:web="78fc2d42-6be0-4fb2-810f-bcc9a18d2a6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3ed25ed-e63f-4987-b21c-b720c092b29e">
      <Terms xmlns="http://schemas.microsoft.com/office/infopath/2007/PartnerControls"/>
    </lcf76f155ced4ddcb4097134ff3c332f>
    <TaxCatchAll xmlns="78fc2d42-6be0-4fb2-810f-bcc9a18d2a6a" xsi:nil="true"/>
    <SharedWithUsers xmlns="78fc2d42-6be0-4fb2-810f-bcc9a18d2a6a">
      <UserInfo>
        <DisplayName>mark Salloum (1080225)</DisplayName>
        <AccountId>34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5099B36-295C-4D4F-A32A-13C843004C54}">
  <ds:schemaRefs>
    <ds:schemaRef ds:uri="73ed25ed-e63f-4987-b21c-b720c092b29e"/>
    <ds:schemaRef ds:uri="78fc2d42-6be0-4fb2-810f-bcc9a18d2a6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C4E8CA4-CC76-4819-A1E6-851EB95FF34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E06000-1ADF-4CDC-8E47-4E6F8CE8A3A7}">
  <ds:schemaRefs>
    <ds:schemaRef ds:uri="http://purl.org/dc/elements/1.1/"/>
    <ds:schemaRef ds:uri="78fc2d42-6be0-4fb2-810f-bcc9a18d2a6a"/>
    <ds:schemaRef ds:uri="http://schemas.microsoft.com/office/infopath/2007/PartnerControls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73ed25ed-e63f-4987-b21c-b720c092b29e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</Words>
  <Application>Microsoft Office PowerPoint</Application>
  <PresentationFormat>Custom</PresentationFormat>
  <Paragraphs>15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Noto Sans Symbols</vt:lpstr>
      <vt:lpstr>Arial</vt:lpstr>
      <vt:lpstr>Calibri</vt:lpstr>
      <vt:lpstr>Times</vt:lpstr>
      <vt:lpstr>Powerpoint Templates voor Hogeschool Rotterdam / HRDM</vt:lpstr>
      <vt:lpstr>Sprint review | sprint 3</vt:lpstr>
      <vt:lpstr>Inhoud</vt:lpstr>
      <vt:lpstr>Burndown chart</vt:lpstr>
      <vt:lpstr>Code Mo</vt:lpstr>
      <vt:lpstr>Code Resaurant </vt:lpstr>
      <vt:lpstr>Systeem testen</vt:lpstr>
      <vt:lpstr>Vragen</vt:lpstr>
      <vt:lpstr>Afsluiting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Hogeschool Rotterdam</dc:title>
  <dc:creator>Gebruiker</dc:creator>
  <cp:lastModifiedBy>Ivan Kapitonenko (1084607)</cp:lastModifiedBy>
  <cp:revision>25</cp:revision>
  <dcterms:modified xsi:type="dcterms:W3CDTF">2024-06-05T13:24:49Z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0x010100127C944FC9B32B49B7C50F87E158C655</vt:lpwstr>
  </property>
  <property fmtid="{D5CDD505-2E9C-101B-9397-08002B2CF9AE}" pid="3" name="MediaServiceImageTags">
    <vt:lpwstr/>
  </property>
</Properties>
</file>